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2" r:id="rId2"/>
  </p:sldIdLst>
  <p:sldSz cx="12192000" cy="16256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2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56" autoAdjust="0"/>
    <p:restoredTop sz="94660"/>
  </p:normalViewPr>
  <p:slideViewPr>
    <p:cSldViewPr snapToGrid="0">
      <p:cViewPr>
        <p:scale>
          <a:sx n="110" d="100"/>
          <a:sy n="110" d="100"/>
        </p:scale>
        <p:origin x="1288" y="-1296"/>
      </p:cViewPr>
      <p:guideLst>
        <p:guide orient="horz" pos="51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342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08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543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667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769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96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504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3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31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250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704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94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2E136851-CC0B-A841-BBBC-2F88FE085E43}"/>
              </a:ext>
            </a:extLst>
          </p:cNvPr>
          <p:cNvSpPr/>
          <p:nvPr/>
        </p:nvSpPr>
        <p:spPr>
          <a:xfrm>
            <a:off x="4636168" y="2374232"/>
            <a:ext cx="1860885" cy="1812757"/>
          </a:xfrm>
          <a:custGeom>
            <a:avLst/>
            <a:gdLst>
              <a:gd name="connsiteX0" fmla="*/ 0 w 1860885"/>
              <a:gd name="connsiteY0" fmla="*/ 0 h 1812757"/>
              <a:gd name="connsiteX1" fmla="*/ 417095 w 1860885"/>
              <a:gd name="connsiteY1" fmla="*/ 1379621 h 1812757"/>
              <a:gd name="connsiteX2" fmla="*/ 1860885 w 1860885"/>
              <a:gd name="connsiteY2" fmla="*/ 1812757 h 1812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60885" h="1812757">
                <a:moveTo>
                  <a:pt x="0" y="0"/>
                </a:moveTo>
                <a:cubicBezTo>
                  <a:pt x="53474" y="538747"/>
                  <a:pt x="106948" y="1077495"/>
                  <a:pt x="417095" y="1379621"/>
                </a:cubicBezTo>
                <a:cubicBezTo>
                  <a:pt x="727243" y="1681747"/>
                  <a:pt x="1294064" y="1747252"/>
                  <a:pt x="1860885" y="1812757"/>
                </a:cubicBezTo>
              </a:path>
            </a:pathLst>
          </a:cu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>
            <a:cxnSpLocks/>
          </p:cNvCxnSpPr>
          <p:nvPr/>
        </p:nvCxnSpPr>
        <p:spPr>
          <a:xfrm>
            <a:off x="3845863" y="2708822"/>
            <a:ext cx="2603063" cy="2252272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>
            <a:cxnSpLocks/>
          </p:cNvCxnSpPr>
          <p:nvPr/>
        </p:nvCxnSpPr>
        <p:spPr>
          <a:xfrm>
            <a:off x="3840992" y="4961289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</p:cNvCxnSpPr>
          <p:nvPr/>
        </p:nvCxnSpPr>
        <p:spPr>
          <a:xfrm flipH="1" flipV="1">
            <a:off x="3841708" y="373967"/>
            <a:ext cx="1" cy="4572453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381313" y="373967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7E85C00-385C-8746-933D-991C0380B414}"/>
              </a:ext>
            </a:extLst>
          </p:cNvPr>
          <p:cNvSpPr txBox="1"/>
          <p:nvPr/>
        </p:nvSpPr>
        <p:spPr>
          <a:xfrm flipH="1">
            <a:off x="5258011" y="4056483"/>
            <a:ext cx="14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85BD023-6CE2-974B-B4A4-C4CEEEFD3698}"/>
              </a:ext>
            </a:extLst>
          </p:cNvPr>
          <p:cNvCxnSpPr>
            <a:cxnSpLocks/>
          </p:cNvCxnSpPr>
          <p:nvPr/>
        </p:nvCxnSpPr>
        <p:spPr>
          <a:xfrm flipH="1" flipV="1">
            <a:off x="3845863" y="5449627"/>
            <a:ext cx="1" cy="4572453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4986866" y="3665705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1D7D50D-6F39-6E41-9A44-8556728C4C4A}"/>
              </a:ext>
            </a:extLst>
          </p:cNvPr>
          <p:cNvCxnSpPr>
            <a:cxnSpLocks/>
          </p:cNvCxnSpPr>
          <p:nvPr/>
        </p:nvCxnSpPr>
        <p:spPr>
          <a:xfrm flipH="1" flipV="1">
            <a:off x="3845863" y="10944094"/>
            <a:ext cx="1" cy="4572453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CF3C2976-A10C-EC4A-86EC-534C4FEC314E}"/>
              </a:ext>
            </a:extLst>
          </p:cNvPr>
          <p:cNvSpPr txBox="1"/>
          <p:nvPr/>
        </p:nvSpPr>
        <p:spPr>
          <a:xfrm>
            <a:off x="7915362" y="4987962"/>
            <a:ext cx="383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N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673F9C4-B36B-ED44-8138-45DF30B55705}"/>
              </a:ext>
            </a:extLst>
          </p:cNvPr>
          <p:cNvCxnSpPr>
            <a:cxnSpLocks/>
          </p:cNvCxnSpPr>
          <p:nvPr/>
        </p:nvCxnSpPr>
        <p:spPr>
          <a:xfrm>
            <a:off x="3836838" y="3815051"/>
            <a:ext cx="2612088" cy="1146043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6" name="Freeform 45">
            <a:extLst>
              <a:ext uri="{FF2B5EF4-FFF2-40B4-BE49-F238E27FC236}">
                <a16:creationId xmlns:a16="http://schemas.microsoft.com/office/drawing/2014/main" id="{DB23D50E-6F2C-F441-9536-42422F5437AD}"/>
              </a:ext>
            </a:extLst>
          </p:cNvPr>
          <p:cNvSpPr/>
          <p:nvPr/>
        </p:nvSpPr>
        <p:spPr>
          <a:xfrm>
            <a:off x="4536090" y="2843808"/>
            <a:ext cx="1860885" cy="1812757"/>
          </a:xfrm>
          <a:custGeom>
            <a:avLst/>
            <a:gdLst>
              <a:gd name="connsiteX0" fmla="*/ 0 w 1860885"/>
              <a:gd name="connsiteY0" fmla="*/ 0 h 1812757"/>
              <a:gd name="connsiteX1" fmla="*/ 417095 w 1860885"/>
              <a:gd name="connsiteY1" fmla="*/ 1379621 h 1812757"/>
              <a:gd name="connsiteX2" fmla="*/ 1860885 w 1860885"/>
              <a:gd name="connsiteY2" fmla="*/ 1812757 h 1812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60885" h="1812757">
                <a:moveTo>
                  <a:pt x="0" y="0"/>
                </a:moveTo>
                <a:cubicBezTo>
                  <a:pt x="53474" y="538747"/>
                  <a:pt x="106948" y="1077495"/>
                  <a:pt x="417095" y="1379621"/>
                </a:cubicBezTo>
                <a:cubicBezTo>
                  <a:pt x="727243" y="1681747"/>
                  <a:pt x="1294064" y="1747252"/>
                  <a:pt x="1860885" y="1812757"/>
                </a:cubicBezTo>
              </a:path>
            </a:pathLst>
          </a:cu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1370451-D17D-0A42-B212-398024BE2526}"/>
              </a:ext>
            </a:extLst>
          </p:cNvPr>
          <p:cNvCxnSpPr>
            <a:cxnSpLocks/>
          </p:cNvCxnSpPr>
          <p:nvPr/>
        </p:nvCxnSpPr>
        <p:spPr>
          <a:xfrm>
            <a:off x="3851020" y="10022079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4E77AC4-1B1C-DB44-972C-360314433E5E}"/>
              </a:ext>
            </a:extLst>
          </p:cNvPr>
          <p:cNvCxnSpPr>
            <a:cxnSpLocks/>
          </p:cNvCxnSpPr>
          <p:nvPr/>
        </p:nvCxnSpPr>
        <p:spPr>
          <a:xfrm>
            <a:off x="3840991" y="15516546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A26A8E3-FD77-2747-8832-69B95651BE55}"/>
              </a:ext>
            </a:extLst>
          </p:cNvPr>
          <p:cNvSpPr txBox="1"/>
          <p:nvPr/>
        </p:nvSpPr>
        <p:spPr>
          <a:xfrm>
            <a:off x="3381313" y="11023564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0797610-5B45-FD46-932F-23B946ECB9DB}"/>
              </a:ext>
            </a:extLst>
          </p:cNvPr>
          <p:cNvSpPr txBox="1"/>
          <p:nvPr/>
        </p:nvSpPr>
        <p:spPr>
          <a:xfrm>
            <a:off x="3381313" y="5449627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F0E21AD-8D45-CE44-9458-8F6373E2E163}"/>
              </a:ext>
            </a:extLst>
          </p:cNvPr>
          <p:cNvSpPr txBox="1"/>
          <p:nvPr/>
        </p:nvSpPr>
        <p:spPr>
          <a:xfrm>
            <a:off x="7889096" y="10066142"/>
            <a:ext cx="383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AB58F9C-7F42-4147-A25D-CA22C1C9ED87}"/>
              </a:ext>
            </a:extLst>
          </p:cNvPr>
          <p:cNvSpPr txBox="1"/>
          <p:nvPr/>
        </p:nvSpPr>
        <p:spPr>
          <a:xfrm>
            <a:off x="7915362" y="15543218"/>
            <a:ext cx="383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N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2A22D8F-D6DF-004C-A506-F2DF88E9D6AF}"/>
              </a:ext>
            </a:extLst>
          </p:cNvPr>
          <p:cNvCxnSpPr>
            <a:cxnSpLocks/>
          </p:cNvCxnSpPr>
          <p:nvPr/>
        </p:nvCxnSpPr>
        <p:spPr>
          <a:xfrm>
            <a:off x="3836838" y="8841388"/>
            <a:ext cx="2612088" cy="1146043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5" name="Freeform 54">
            <a:extLst>
              <a:ext uri="{FF2B5EF4-FFF2-40B4-BE49-F238E27FC236}">
                <a16:creationId xmlns:a16="http://schemas.microsoft.com/office/drawing/2014/main" id="{F32689CF-BA0B-DE40-BA78-15DBEC9405D5}"/>
              </a:ext>
            </a:extLst>
          </p:cNvPr>
          <p:cNvSpPr/>
          <p:nvPr/>
        </p:nvSpPr>
        <p:spPr>
          <a:xfrm>
            <a:off x="4145942" y="8005796"/>
            <a:ext cx="1860885" cy="1812757"/>
          </a:xfrm>
          <a:custGeom>
            <a:avLst/>
            <a:gdLst>
              <a:gd name="connsiteX0" fmla="*/ 0 w 1860885"/>
              <a:gd name="connsiteY0" fmla="*/ 0 h 1812757"/>
              <a:gd name="connsiteX1" fmla="*/ 417095 w 1860885"/>
              <a:gd name="connsiteY1" fmla="*/ 1379621 h 1812757"/>
              <a:gd name="connsiteX2" fmla="*/ 1860885 w 1860885"/>
              <a:gd name="connsiteY2" fmla="*/ 1812757 h 1812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60885" h="1812757">
                <a:moveTo>
                  <a:pt x="0" y="0"/>
                </a:moveTo>
                <a:cubicBezTo>
                  <a:pt x="53474" y="538747"/>
                  <a:pt x="106948" y="1077495"/>
                  <a:pt x="417095" y="1379621"/>
                </a:cubicBezTo>
                <a:cubicBezTo>
                  <a:pt x="727243" y="1681747"/>
                  <a:pt x="1294064" y="1747252"/>
                  <a:pt x="1860885" y="1812757"/>
                </a:cubicBezTo>
              </a:path>
            </a:pathLst>
          </a:cu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E3CA1100-B63B-3C4F-8E74-5BC2FA62E3A9}"/>
              </a:ext>
            </a:extLst>
          </p:cNvPr>
          <p:cNvSpPr/>
          <p:nvPr/>
        </p:nvSpPr>
        <p:spPr>
          <a:xfrm>
            <a:off x="3866147" y="8839200"/>
            <a:ext cx="898358" cy="1171074"/>
          </a:xfrm>
          <a:custGeom>
            <a:avLst/>
            <a:gdLst>
              <a:gd name="connsiteX0" fmla="*/ 0 w 898358"/>
              <a:gd name="connsiteY0" fmla="*/ 0 h 1171074"/>
              <a:gd name="connsiteX1" fmla="*/ 641685 w 898358"/>
              <a:gd name="connsiteY1" fmla="*/ 545432 h 1171074"/>
              <a:gd name="connsiteX2" fmla="*/ 898358 w 898358"/>
              <a:gd name="connsiteY2" fmla="*/ 1171074 h 1171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8358" h="1171074">
                <a:moveTo>
                  <a:pt x="0" y="0"/>
                </a:moveTo>
                <a:cubicBezTo>
                  <a:pt x="245979" y="175126"/>
                  <a:pt x="491959" y="350253"/>
                  <a:pt x="641685" y="545432"/>
                </a:cubicBezTo>
                <a:cubicBezTo>
                  <a:pt x="791411" y="740611"/>
                  <a:pt x="844884" y="955842"/>
                  <a:pt x="898358" y="1171074"/>
                </a:cubicBezTo>
              </a:path>
            </a:pathLst>
          </a:cu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A29C640-B046-6B4D-ABF7-4D41506FC40E}"/>
              </a:ext>
            </a:extLst>
          </p:cNvPr>
          <p:cNvCxnSpPr>
            <a:cxnSpLocks/>
          </p:cNvCxnSpPr>
          <p:nvPr/>
        </p:nvCxnSpPr>
        <p:spPr>
          <a:xfrm>
            <a:off x="3850105" y="13264274"/>
            <a:ext cx="2603063" cy="2252272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7" name="Freeform 56">
            <a:extLst>
              <a:ext uri="{FF2B5EF4-FFF2-40B4-BE49-F238E27FC236}">
                <a16:creationId xmlns:a16="http://schemas.microsoft.com/office/drawing/2014/main" id="{9DCE398D-76C1-9D41-8EC4-B173CB1418B0}"/>
              </a:ext>
            </a:extLst>
          </p:cNvPr>
          <p:cNvSpPr/>
          <p:nvPr/>
        </p:nvSpPr>
        <p:spPr>
          <a:xfrm>
            <a:off x="6052467" y="12536869"/>
            <a:ext cx="1860885" cy="1812757"/>
          </a:xfrm>
          <a:custGeom>
            <a:avLst/>
            <a:gdLst>
              <a:gd name="connsiteX0" fmla="*/ 0 w 1860885"/>
              <a:gd name="connsiteY0" fmla="*/ 0 h 1812757"/>
              <a:gd name="connsiteX1" fmla="*/ 417095 w 1860885"/>
              <a:gd name="connsiteY1" fmla="*/ 1379621 h 1812757"/>
              <a:gd name="connsiteX2" fmla="*/ 1860885 w 1860885"/>
              <a:gd name="connsiteY2" fmla="*/ 1812757 h 1812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60885" h="1812757">
                <a:moveTo>
                  <a:pt x="0" y="0"/>
                </a:moveTo>
                <a:cubicBezTo>
                  <a:pt x="53474" y="538747"/>
                  <a:pt x="106948" y="1077495"/>
                  <a:pt x="417095" y="1379621"/>
                </a:cubicBezTo>
                <a:cubicBezTo>
                  <a:pt x="727243" y="1681747"/>
                  <a:pt x="1294064" y="1747252"/>
                  <a:pt x="1860885" y="1812757"/>
                </a:cubicBezTo>
              </a:path>
            </a:pathLst>
          </a:cu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1C4DBFF-7C88-F04E-BA96-53B3D2D9D469}"/>
              </a:ext>
            </a:extLst>
          </p:cNvPr>
          <p:cNvCxnSpPr>
            <a:cxnSpLocks/>
          </p:cNvCxnSpPr>
          <p:nvPr/>
        </p:nvCxnSpPr>
        <p:spPr>
          <a:xfrm>
            <a:off x="3845863" y="11449821"/>
            <a:ext cx="4234952" cy="4066725"/>
          </a:xfrm>
          <a:prstGeom prst="line">
            <a:avLst/>
          </a:prstGeom>
          <a:ln w="38100">
            <a:solidFill>
              <a:srgbClr val="00B050"/>
            </a:solidFill>
            <a:prstDash val="sysDot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5A12E84E-614D-E548-B51C-BC25CE17C7E5}"/>
              </a:ext>
            </a:extLst>
          </p:cNvPr>
          <p:cNvCxnSpPr>
            <a:cxnSpLocks/>
          </p:cNvCxnSpPr>
          <p:nvPr/>
        </p:nvCxnSpPr>
        <p:spPr>
          <a:xfrm>
            <a:off x="3866147" y="12863059"/>
            <a:ext cx="4214668" cy="2653486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3" name="Freeform 62">
            <a:extLst>
              <a:ext uri="{FF2B5EF4-FFF2-40B4-BE49-F238E27FC236}">
                <a16:creationId xmlns:a16="http://schemas.microsoft.com/office/drawing/2014/main" id="{81CBA1E5-8CBB-EC44-8088-808EB6D00989}"/>
              </a:ext>
            </a:extLst>
          </p:cNvPr>
          <p:cNvSpPr/>
          <p:nvPr/>
        </p:nvSpPr>
        <p:spPr>
          <a:xfrm>
            <a:off x="3862517" y="12871975"/>
            <a:ext cx="1874903" cy="2671243"/>
          </a:xfrm>
          <a:custGeom>
            <a:avLst/>
            <a:gdLst>
              <a:gd name="connsiteX0" fmla="*/ 0 w 898358"/>
              <a:gd name="connsiteY0" fmla="*/ 0 h 1171074"/>
              <a:gd name="connsiteX1" fmla="*/ 641685 w 898358"/>
              <a:gd name="connsiteY1" fmla="*/ 545432 h 1171074"/>
              <a:gd name="connsiteX2" fmla="*/ 898358 w 898358"/>
              <a:gd name="connsiteY2" fmla="*/ 1171074 h 1171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8358" h="1171074">
                <a:moveTo>
                  <a:pt x="0" y="0"/>
                </a:moveTo>
                <a:cubicBezTo>
                  <a:pt x="245979" y="175126"/>
                  <a:pt x="491959" y="350253"/>
                  <a:pt x="641685" y="545432"/>
                </a:cubicBezTo>
                <a:cubicBezTo>
                  <a:pt x="791411" y="740611"/>
                  <a:pt x="844884" y="955842"/>
                  <a:pt x="898358" y="1171074"/>
                </a:cubicBezTo>
              </a:path>
            </a:pathLst>
          </a:cu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E5D07472-5FF3-9041-BAB3-79A8E07F550B}"/>
              </a:ext>
            </a:extLst>
          </p:cNvPr>
          <p:cNvSpPr/>
          <p:nvPr/>
        </p:nvSpPr>
        <p:spPr>
          <a:xfrm rot="450862">
            <a:off x="4813964" y="13082083"/>
            <a:ext cx="1809383" cy="1789269"/>
          </a:xfrm>
          <a:custGeom>
            <a:avLst/>
            <a:gdLst>
              <a:gd name="connsiteX0" fmla="*/ 0 w 1860885"/>
              <a:gd name="connsiteY0" fmla="*/ 0 h 1812757"/>
              <a:gd name="connsiteX1" fmla="*/ 417095 w 1860885"/>
              <a:gd name="connsiteY1" fmla="*/ 1379621 h 1812757"/>
              <a:gd name="connsiteX2" fmla="*/ 1860885 w 1860885"/>
              <a:gd name="connsiteY2" fmla="*/ 1812757 h 1812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60885" h="1812757">
                <a:moveTo>
                  <a:pt x="0" y="0"/>
                </a:moveTo>
                <a:cubicBezTo>
                  <a:pt x="53474" y="538747"/>
                  <a:pt x="106948" y="1077495"/>
                  <a:pt x="417095" y="1379621"/>
                </a:cubicBezTo>
                <a:cubicBezTo>
                  <a:pt x="727243" y="1681747"/>
                  <a:pt x="1294064" y="1747252"/>
                  <a:pt x="1860885" y="1812757"/>
                </a:cubicBezTo>
              </a:path>
            </a:pathLst>
          </a:cu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4D7DCA94-7F97-6B49-96FB-2319347E28EF}"/>
              </a:ext>
            </a:extLst>
          </p:cNvPr>
          <p:cNvSpPr/>
          <p:nvPr/>
        </p:nvSpPr>
        <p:spPr>
          <a:xfrm>
            <a:off x="5226496" y="4365473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BF4BD82-9D3F-CA4C-AFB6-3C5BF6B25C3C}"/>
              </a:ext>
            </a:extLst>
          </p:cNvPr>
          <p:cNvSpPr/>
          <p:nvPr/>
        </p:nvSpPr>
        <p:spPr>
          <a:xfrm>
            <a:off x="4419522" y="9310964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8" name="Freeform 67">
            <a:extLst>
              <a:ext uri="{FF2B5EF4-FFF2-40B4-BE49-F238E27FC236}">
                <a16:creationId xmlns:a16="http://schemas.microsoft.com/office/drawing/2014/main" id="{495E6753-0EAA-5E41-9023-E3B376F8F02B}"/>
              </a:ext>
            </a:extLst>
          </p:cNvPr>
          <p:cNvSpPr/>
          <p:nvPr/>
        </p:nvSpPr>
        <p:spPr>
          <a:xfrm>
            <a:off x="4446020" y="7830613"/>
            <a:ext cx="1860885" cy="1812757"/>
          </a:xfrm>
          <a:custGeom>
            <a:avLst/>
            <a:gdLst>
              <a:gd name="connsiteX0" fmla="*/ 0 w 1860885"/>
              <a:gd name="connsiteY0" fmla="*/ 0 h 1812757"/>
              <a:gd name="connsiteX1" fmla="*/ 417095 w 1860885"/>
              <a:gd name="connsiteY1" fmla="*/ 1379621 h 1812757"/>
              <a:gd name="connsiteX2" fmla="*/ 1860885 w 1860885"/>
              <a:gd name="connsiteY2" fmla="*/ 1812757 h 1812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60885" h="1812757">
                <a:moveTo>
                  <a:pt x="0" y="0"/>
                </a:moveTo>
                <a:cubicBezTo>
                  <a:pt x="53474" y="538747"/>
                  <a:pt x="106948" y="1077495"/>
                  <a:pt x="417095" y="1379621"/>
                </a:cubicBezTo>
                <a:cubicBezTo>
                  <a:pt x="727243" y="1681747"/>
                  <a:pt x="1294064" y="1747252"/>
                  <a:pt x="1860885" y="1812757"/>
                </a:cubicBezTo>
              </a:path>
            </a:pathLst>
          </a:cu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22DA8376-3D13-6141-AA55-72852095AC78}"/>
              </a:ext>
            </a:extLst>
          </p:cNvPr>
          <p:cNvSpPr/>
          <p:nvPr/>
        </p:nvSpPr>
        <p:spPr>
          <a:xfrm>
            <a:off x="5082135" y="9317774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2AFE6769-5BF6-4040-90B4-89CDF8337856}"/>
              </a:ext>
            </a:extLst>
          </p:cNvPr>
          <p:cNvSpPr/>
          <p:nvPr/>
        </p:nvSpPr>
        <p:spPr>
          <a:xfrm>
            <a:off x="5053364" y="14325094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B4943ED-6119-504B-B782-8FE9A12F5382}"/>
              </a:ext>
            </a:extLst>
          </p:cNvPr>
          <p:cNvSpPr txBox="1"/>
          <p:nvPr/>
        </p:nvSpPr>
        <p:spPr>
          <a:xfrm>
            <a:off x="5102311" y="342593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4F089A3-569B-884D-AE31-A441C6074010}"/>
              </a:ext>
            </a:extLst>
          </p:cNvPr>
          <p:cNvSpPr txBox="1"/>
          <p:nvPr/>
        </p:nvSpPr>
        <p:spPr>
          <a:xfrm>
            <a:off x="5148577" y="9038332"/>
            <a:ext cx="309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4B2CA78-1EA5-844E-BC50-8EAAAC0AA3AF}"/>
              </a:ext>
            </a:extLst>
          </p:cNvPr>
          <p:cNvSpPr txBox="1"/>
          <p:nvPr/>
        </p:nvSpPr>
        <p:spPr>
          <a:xfrm>
            <a:off x="4513913" y="915951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C8F0171-DF0A-6B46-AB36-88629F72E12B}"/>
              </a:ext>
            </a:extLst>
          </p:cNvPr>
          <p:cNvSpPr txBox="1"/>
          <p:nvPr/>
        </p:nvSpPr>
        <p:spPr>
          <a:xfrm>
            <a:off x="6481458" y="1360305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3A56224-A6FB-F040-BD56-1A3363BB6979}"/>
              </a:ext>
            </a:extLst>
          </p:cNvPr>
          <p:cNvSpPr txBox="1"/>
          <p:nvPr/>
        </p:nvSpPr>
        <p:spPr>
          <a:xfrm>
            <a:off x="4836892" y="1435361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6146090-FFF3-3744-86FA-34164867517F}"/>
              </a:ext>
            </a:extLst>
          </p:cNvPr>
          <p:cNvSpPr txBox="1"/>
          <p:nvPr/>
        </p:nvSpPr>
        <p:spPr>
          <a:xfrm>
            <a:off x="5421778" y="14063880"/>
            <a:ext cx="296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82" name="Freeform 81">
            <a:extLst>
              <a:ext uri="{FF2B5EF4-FFF2-40B4-BE49-F238E27FC236}">
                <a16:creationId xmlns:a16="http://schemas.microsoft.com/office/drawing/2014/main" id="{68A081D9-521A-764F-B7EF-2AAF9046A295}"/>
              </a:ext>
            </a:extLst>
          </p:cNvPr>
          <p:cNvSpPr/>
          <p:nvPr/>
        </p:nvSpPr>
        <p:spPr>
          <a:xfrm rot="21196810">
            <a:off x="5142518" y="13161853"/>
            <a:ext cx="1860885" cy="1812757"/>
          </a:xfrm>
          <a:custGeom>
            <a:avLst/>
            <a:gdLst>
              <a:gd name="connsiteX0" fmla="*/ 0 w 1860885"/>
              <a:gd name="connsiteY0" fmla="*/ 0 h 1812757"/>
              <a:gd name="connsiteX1" fmla="*/ 417095 w 1860885"/>
              <a:gd name="connsiteY1" fmla="*/ 1379621 h 1812757"/>
              <a:gd name="connsiteX2" fmla="*/ 1860885 w 1860885"/>
              <a:gd name="connsiteY2" fmla="*/ 1812757 h 1812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60885" h="1812757">
                <a:moveTo>
                  <a:pt x="0" y="0"/>
                </a:moveTo>
                <a:cubicBezTo>
                  <a:pt x="53474" y="538747"/>
                  <a:pt x="106948" y="1077495"/>
                  <a:pt x="417095" y="1379621"/>
                </a:cubicBezTo>
                <a:cubicBezTo>
                  <a:pt x="727243" y="1681747"/>
                  <a:pt x="1294064" y="1747252"/>
                  <a:pt x="1860885" y="1812757"/>
                </a:cubicBezTo>
              </a:path>
            </a:pathLst>
          </a:cu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72B1FA88-08AC-FA4C-9674-35830565CCB9}"/>
              </a:ext>
            </a:extLst>
          </p:cNvPr>
          <p:cNvSpPr/>
          <p:nvPr/>
        </p:nvSpPr>
        <p:spPr>
          <a:xfrm>
            <a:off x="6396975" y="13894242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A5B047B2-3538-C945-AD5A-38EFD4B30D87}"/>
              </a:ext>
            </a:extLst>
          </p:cNvPr>
          <p:cNvSpPr/>
          <p:nvPr/>
        </p:nvSpPr>
        <p:spPr>
          <a:xfrm rot="15999574">
            <a:off x="4001924" y="3410011"/>
            <a:ext cx="1010255" cy="872313"/>
          </a:xfrm>
          <a:prstGeom prst="arc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Arc 53">
            <a:extLst>
              <a:ext uri="{FF2B5EF4-FFF2-40B4-BE49-F238E27FC236}">
                <a16:creationId xmlns:a16="http://schemas.microsoft.com/office/drawing/2014/main" id="{8406AD7F-8969-AD48-8385-D45C8B57DEA9}"/>
              </a:ext>
            </a:extLst>
          </p:cNvPr>
          <p:cNvSpPr/>
          <p:nvPr/>
        </p:nvSpPr>
        <p:spPr>
          <a:xfrm rot="7191574">
            <a:off x="4559455" y="8964218"/>
            <a:ext cx="1010255" cy="872313"/>
          </a:xfrm>
          <a:prstGeom prst="arc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D3B5651-ED7F-0E47-98E0-85876BF35BBB}"/>
              </a:ext>
            </a:extLst>
          </p:cNvPr>
          <p:cNvSpPr/>
          <p:nvPr/>
        </p:nvSpPr>
        <p:spPr>
          <a:xfrm>
            <a:off x="5335343" y="14325093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9" name="Arc 58">
            <a:extLst>
              <a:ext uri="{FF2B5EF4-FFF2-40B4-BE49-F238E27FC236}">
                <a16:creationId xmlns:a16="http://schemas.microsoft.com/office/drawing/2014/main" id="{7FAC5EF5-AD8C-AC4E-AC32-5E01FF656E2C}"/>
              </a:ext>
            </a:extLst>
          </p:cNvPr>
          <p:cNvSpPr/>
          <p:nvPr/>
        </p:nvSpPr>
        <p:spPr>
          <a:xfrm rot="4777421">
            <a:off x="5786164" y="14008239"/>
            <a:ext cx="1101984" cy="1637682"/>
          </a:xfrm>
          <a:prstGeom prst="arc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723AF7A-0FBC-E94D-AEA4-9A28E5E57E2F}"/>
              </a:ext>
            </a:extLst>
          </p:cNvPr>
          <p:cNvCxnSpPr>
            <a:cxnSpLocks/>
          </p:cNvCxnSpPr>
          <p:nvPr/>
        </p:nvCxnSpPr>
        <p:spPr>
          <a:xfrm flipV="1">
            <a:off x="4120718" y="12462933"/>
            <a:ext cx="643787" cy="9162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5A330AE-F07A-D746-9E06-18BA3D0E5DA4}"/>
              </a:ext>
            </a:extLst>
          </p:cNvPr>
          <p:cNvSpPr txBox="1"/>
          <p:nvPr/>
        </p:nvSpPr>
        <p:spPr>
          <a:xfrm>
            <a:off x="4142709" y="525828"/>
            <a:ext cx="4388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(a) Misallocation between sectors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DFB8EB-7EE6-4F46-9981-E1129BC80950}"/>
              </a:ext>
            </a:extLst>
          </p:cNvPr>
          <p:cNvSpPr txBox="1"/>
          <p:nvPr/>
        </p:nvSpPr>
        <p:spPr>
          <a:xfrm>
            <a:off x="4370862" y="5571946"/>
            <a:ext cx="4087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(b) Misallocation within sectors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BFC29A7-CA54-5648-81A3-52712FB3C7A6}"/>
              </a:ext>
            </a:extLst>
          </p:cNvPr>
          <p:cNvSpPr txBox="1"/>
          <p:nvPr/>
        </p:nvSpPr>
        <p:spPr>
          <a:xfrm>
            <a:off x="4003313" y="11112578"/>
            <a:ext cx="48107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(c) Misallocation between and within</a:t>
            </a:r>
          </a:p>
          <a:p>
            <a:pPr algn="ctr"/>
            <a:r>
              <a:rPr lang="en-US" sz="2400" dirty="0"/>
              <a:t> sectors after a capital inflow boom</a:t>
            </a:r>
          </a:p>
        </p:txBody>
      </p:sp>
    </p:spTree>
    <p:extLst>
      <p:ext uri="{BB962C8B-B14F-4D97-AF65-F5344CB8AC3E}">
        <p14:creationId xmlns:p14="http://schemas.microsoft.com/office/powerpoint/2010/main" val="1197467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436</TotalTime>
  <Words>39</Words>
  <Application>Microsoft Macintosh PowerPoint</Application>
  <PresentationFormat>Custom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K. Brunnermeier</dc:creator>
  <cp:lastModifiedBy>Reis,RA</cp:lastModifiedBy>
  <cp:revision>48</cp:revision>
  <cp:lastPrinted>2019-08-16T09:40:08Z</cp:lastPrinted>
  <dcterms:created xsi:type="dcterms:W3CDTF">2015-10-25T14:26:31Z</dcterms:created>
  <dcterms:modified xsi:type="dcterms:W3CDTF">2021-07-02T09:26:26Z</dcterms:modified>
</cp:coreProperties>
</file>